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" panose="020F0502020204030204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21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113717"/>
            <a:ext cx="4919305" cy="40021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Autonomous Vehicle Simulation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Welcome to the world of autonomous vehicle simulation. This presentation will delve into the critical role simulation plays in the development of self-driving cars.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94886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00205" y="6375202"/>
            <a:ext cx="12287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6756440" y="6225659"/>
            <a:ext cx="26961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Apoorv  Srivastava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246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831" y="254198"/>
            <a:ext cx="3238738" cy="20340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1875" y="3332440"/>
            <a:ext cx="12687657" cy="635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Importance of Simulation in AV Development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711875" y="4501753"/>
            <a:ext cx="457557" cy="45755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885587" y="4577953"/>
            <a:ext cx="11013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372791" y="4501753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Cost-Effective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372791" y="4941451"/>
            <a:ext cx="584073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Simulation significantly reduces the cost and time required for testing and development compared to real-world trials.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416879" y="4501753"/>
            <a:ext cx="457557" cy="45755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559040" y="4577953"/>
            <a:ext cx="173236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8077795" y="4501753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8077795" y="4941451"/>
            <a:ext cx="584073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 allows for the exploration of risky scenarios and edge cases without endangering real-world drivers and pedestrians.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11875" y="6024086"/>
            <a:ext cx="457557" cy="45755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854631" y="6100286"/>
            <a:ext cx="17204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1372791" y="6024086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372791" y="6463784"/>
            <a:ext cx="5840730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Simulation enables the creation of a diverse range of scenarios and environments for thorough testing and development.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7416879" y="6024086"/>
            <a:ext cx="457557" cy="457557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44872" y="6100286"/>
            <a:ext cx="20157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8077795" y="6024086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Controllability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8077795" y="6463784"/>
            <a:ext cx="5840730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Simulation allows for precise control over the environment, traffic conditions, and vehicle behavior for detailed analysis and optimization.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Components of an AV Simulation Environment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World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3D digital environment that mimics real-world roads, traffic, and other elements.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simulation of the vehicle's dynamics, sensors, actuators, and control systems.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0045"/>
            <a:ext cx="3365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Sensors and Perception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11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Simulation of sensors like cameras, LiDAR, radar, and their outputs to mimic real-world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2" y="844868"/>
            <a:ext cx="5019556" cy="654224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39815" y="513398"/>
            <a:ext cx="7837170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Simulation Scenarios and Use Cases</a:t>
            </a:r>
            <a:endParaRPr lang="en-US" sz="3650" dirty="0"/>
          </a:p>
        </p:txBody>
      </p:sp>
      <p:sp>
        <p:nvSpPr>
          <p:cNvPr id="5" name="Shape 1"/>
          <p:cNvSpPr/>
          <p:nvPr/>
        </p:nvSpPr>
        <p:spPr>
          <a:xfrm>
            <a:off x="6408420" y="1960245"/>
            <a:ext cx="22860" cy="5758339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</p:sp>
      <p:sp>
        <p:nvSpPr>
          <p:cNvPr id="6" name="Shape 2"/>
          <p:cNvSpPr/>
          <p:nvPr/>
        </p:nvSpPr>
        <p:spPr>
          <a:xfrm>
            <a:off x="6607016" y="2368868"/>
            <a:ext cx="653415" cy="22860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6209824" y="2170271"/>
            <a:ext cx="420053" cy="4200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69248" y="2240280"/>
            <a:ext cx="10120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46645" y="2146935"/>
            <a:ext cx="273510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Intersection Navigation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446645" y="2550557"/>
            <a:ext cx="6530340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Testing the vehicle's ability to safely navigate complex intersections with pedestrians and other vehicles.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607016" y="3929777"/>
            <a:ext cx="653415" cy="22860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</p:sp>
      <p:sp>
        <p:nvSpPr>
          <p:cNvPr id="12" name="Shape 8"/>
          <p:cNvSpPr/>
          <p:nvPr/>
        </p:nvSpPr>
        <p:spPr>
          <a:xfrm>
            <a:off x="6209824" y="3731181"/>
            <a:ext cx="420053" cy="4200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40316" y="3801189"/>
            <a:ext cx="15906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446645" y="3707844"/>
            <a:ext cx="290345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Lane Change Maneuvers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446645" y="4111466"/>
            <a:ext cx="6530340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Evaluating the vehicle's ability to change lanes safely and efficiently in high-traffic situations.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6607016" y="5490686"/>
            <a:ext cx="653415" cy="22860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</p:sp>
      <p:sp>
        <p:nvSpPr>
          <p:cNvPr id="17" name="Shape 13"/>
          <p:cNvSpPr/>
          <p:nvPr/>
        </p:nvSpPr>
        <p:spPr>
          <a:xfrm>
            <a:off x="6209824" y="5292090"/>
            <a:ext cx="420053" cy="4200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340793" y="5362099"/>
            <a:ext cx="15799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7446645" y="5268754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Braking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7446645" y="5672376"/>
            <a:ext cx="653034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Testing the vehicle's response to sudden obstacles and critical situations.</a:t>
            </a:r>
            <a:endParaRPr lang="en-US" sz="1450" dirty="0"/>
          </a:p>
        </p:txBody>
      </p:sp>
      <p:sp>
        <p:nvSpPr>
          <p:cNvPr id="21" name="Shape 17"/>
          <p:cNvSpPr/>
          <p:nvPr/>
        </p:nvSpPr>
        <p:spPr>
          <a:xfrm>
            <a:off x="6607016" y="6752987"/>
            <a:ext cx="653415" cy="22860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</p:sp>
      <p:sp>
        <p:nvSpPr>
          <p:cNvPr id="22" name="Shape 18"/>
          <p:cNvSpPr/>
          <p:nvPr/>
        </p:nvSpPr>
        <p:spPr>
          <a:xfrm>
            <a:off x="6209824" y="6554391"/>
            <a:ext cx="420053" cy="4200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6327219" y="6624399"/>
            <a:ext cx="18514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4" name="Text 20"/>
          <p:cNvSpPr/>
          <p:nvPr/>
        </p:nvSpPr>
        <p:spPr>
          <a:xfrm>
            <a:off x="7446645" y="6531054"/>
            <a:ext cx="332839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Adverse Weather Conditions</a:t>
            </a:r>
            <a:endParaRPr lang="en-US" sz="1800" dirty="0"/>
          </a:p>
        </p:txBody>
      </p:sp>
      <p:sp>
        <p:nvSpPr>
          <p:cNvPr id="25" name="Text 21"/>
          <p:cNvSpPr/>
          <p:nvPr/>
        </p:nvSpPr>
        <p:spPr>
          <a:xfrm>
            <a:off x="7446645" y="6934676"/>
            <a:ext cx="6530340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Simulating challenging environments like rain, snow, and fog to ensure robustness.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6" y="2672953"/>
            <a:ext cx="4934069" cy="28835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Modeling and Perception Algorithms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128" y="2540794"/>
            <a:ext cx="330279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Data Acquisition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Simulating raw sensor data from cameras, LiDAR, and radar.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Processing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Applying perception algorithms to interpret sensor data and identify objects, lanes, and other relevant information.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Decision Making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Utilizing perception outputs to make informed decisions about navigation, lane changes, and other vehicle behaviors.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07" y="2827258"/>
            <a:ext cx="4919186" cy="25750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150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Dynamics and Control Strategies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972758"/>
            <a:ext cx="7556421" cy="2041684"/>
          </a:xfrm>
          <a:prstGeom prst="roundRect">
            <a:avLst>
              <a:gd name="adj" fmla="val 46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398037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462" y="4124087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Vehicle Dynamics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917508" y="412408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Steering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802743" y="4124087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Acceleration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687979" y="4124087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Braking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801410" y="499360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028462" y="5137309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Control Strategies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2917508" y="5137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Path Planning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02743" y="5137309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Adaptive Cruise Control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6687979" y="5137309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Collision Avoidance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940248"/>
            <a:ext cx="4919305" cy="23489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Validation and Testing Frameworks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3248144"/>
            <a:ext cx="31833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Hardware-in-the-Loop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Integrating real-world sensors and actuators into the simulation environment.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919901" y="3248144"/>
            <a:ext cx="304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Software-in-the-Loop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99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Testing software components independently to ensure their functionality and performance.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28224" y="5522952"/>
            <a:ext cx="33993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Closed-Loop Simulation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Simulating the complete AV system, including sensors, perception, decision-making, and vehicle control.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632829"/>
            <a:ext cx="4919305" cy="29639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Future Trends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Simulation is an essential tool for developing safe and reliable autonomous vehicles. The future of AV simulation involves advancements in realism, complexity, and integration with real-world testing.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Arial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APOORV SRIVASTAVA</cp:lastModifiedBy>
  <cp:revision>1</cp:revision>
  <dcterms:created xsi:type="dcterms:W3CDTF">2024-09-26T14:37:44Z</dcterms:created>
  <dcterms:modified xsi:type="dcterms:W3CDTF">2024-09-26T14:38:29Z</dcterms:modified>
</cp:coreProperties>
</file>